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8435450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31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30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31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сентября </a:t>
            </a:r>
          </a:p>
          <a:p>
            <a:pPr algn="just" hangingPunct="1">
              <a:spcBef>
                <a:spcPct val="0"/>
              </a:spcBef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1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и утром дождь, туман. Ветер юго-восточный с переходом на северный 9-14 м/с. Температура воздуха ночью 7-9, днем       15-17 тепла. 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Туман. Ветер северный 9-14 м/с. Температура воздуха 5-7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3803" y="2298659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рассеива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8451714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643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113</cp:revision>
  <dcterms:modified xsi:type="dcterms:W3CDTF">2025-08-31T10:43:51Z</dcterms:modified>
</cp:coreProperties>
</file>