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37156534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№243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сентября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сентября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7-12, ночью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13-15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5-10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42362" y="236491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4875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0461450"/>
              </p:ext>
            </p:extLst>
          </p:nvPr>
        </p:nvGraphicFramePr>
        <p:xfrm>
          <a:off x="5019694" y="4253469"/>
          <a:ext cx="4691064" cy="16391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1569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9832145"/>
              </p:ext>
            </p:extLst>
          </p:nvPr>
        </p:nvGraphicFramePr>
        <p:xfrm>
          <a:off x="5019694" y="4253469"/>
          <a:ext cx="4691064" cy="18829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1569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Абая,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19192</TotalTime>
  <Words>619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3465</cp:revision>
  <cp:lastPrinted>2021-10-14T11:15:53Z</cp:lastPrinted>
  <dcterms:created xsi:type="dcterms:W3CDTF">2018-03-27T06:03:00Z</dcterms:created>
  <dcterms:modified xsi:type="dcterms:W3CDTF">2025-08-31T06:49:25Z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