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34397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ночью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днем 16-18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0824" y="215883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4012816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23493</TotalTime>
  <Words>691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3868</cp:revision>
  <cp:lastPrinted>2021-10-18T15:52:53Z</cp:lastPrinted>
  <dcterms:created xsi:type="dcterms:W3CDTF">2018-03-27T06:03:00Z</dcterms:created>
  <dcterms:modified xsi:type="dcterms:W3CDTF">2025-08-31T06:21:54Z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