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07664107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243</a:t>
                      </a:r>
                      <a:endParaRPr lang="kk-KZ" altLang="x-none" sz="1600" b="0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гроза, днем град. Ветер юго-западный с переходом на северо-западный 9-14 м/с. Температура воздуха ночью 8-10, днем 14-16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02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9-14 м/с. Температура воздуха 6-8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9323873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(а):Буланбаева Д.М./Огай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25182</TotalTime>
  <Words>610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4911</cp:revision>
  <cp:lastPrinted>2021-07-01T03:56:27Z</cp:lastPrinted>
  <dcterms:created xsi:type="dcterms:W3CDTF">2018-03-27T06:03:00Z</dcterms:created>
  <dcterms:modified xsi:type="dcterms:W3CDTF">2025-08-31T08:27:06Z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