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243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31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01 сен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>
                <a:solidFill>
                  <a:schemeClr val="tx1"/>
                </a:solidFill>
              </a:rPr>
              <a:t>без осадков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kk-KZ" sz="1100" dirty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11-13, </a:t>
            </a:r>
            <a:r>
              <a:rPr lang="ru-RU" sz="1100" dirty="0" smtClean="0">
                <a:solidFill>
                  <a:schemeClr val="tx1"/>
                </a:solidFill>
              </a:rPr>
              <a:t>днем 25-27 тепла. 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>
                <a:solidFill>
                  <a:schemeClr val="tx1"/>
                </a:solidFill>
              </a:rPr>
              <a:t>без осадков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kk-KZ" sz="1100" dirty="0" smtClean="0">
                <a:solidFill>
                  <a:schemeClr val="tx1"/>
                </a:solidFill>
              </a:rPr>
              <a:t>северо-западный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kk-KZ" sz="1100" dirty="0" smtClean="0">
                <a:solidFill>
                  <a:schemeClr val="tx1"/>
                </a:solidFill>
              </a:rPr>
              <a:t>12-14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416537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9775"/>
            <a:chOff x="4823618" y="2217426"/>
            <a:chExt cx="4970463" cy="2009725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01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сентября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02 сентября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города.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31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26516</TotalTime>
  <Words>775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6266</cp:revision>
  <cp:lastPrinted>2021-07-01T09:11:30Z</cp:lastPrinted>
  <dcterms:created xsi:type="dcterms:W3CDTF">2018-03-27T06:03:00Z</dcterms:created>
  <dcterms:modified xsi:type="dcterms:W3CDTF">2025-08-31T06:06:49Z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