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389267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134141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2152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0.262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0.875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01 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01</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32-34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02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оңтүстіктен солтүстік-батысқа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екпіні 15-20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16-18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01 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көтерілуі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34233</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6673</cp:revision>
  <cp:lastPrinted>2021-07-01T03:56:27Z</cp:lastPrinted>
  <dcterms:created xsi:type="dcterms:W3CDTF">2018-03-27T06:03:00Z</dcterms:created>
  <dcterms:modified xsi:type="dcterms:W3CDTF">2025-08-31T07:06:19Z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