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096687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оңтүстік-батыстан соғады, күші 7-12, түнде екпіні 15-20 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8330" y="228645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182234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772416"/>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21572</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3795</cp:revision>
  <cp:lastPrinted>2021-07-01T03:56:27Z</cp:lastPrinted>
  <dcterms:created xsi:type="dcterms:W3CDTF">2018-03-27T06:03:00Z</dcterms:created>
  <dcterms:modified xsi:type="dcterms:W3CDTF">2025-08-31T06:22:00Z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