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2348069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kk-KZ" baseline="0" dirty="0"/>
                        <a:t>31</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31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түнде және таңертен жаңбыр, тұман</a:t>
            </a:r>
            <a:r>
              <a:rPr lang="kk-KZ" sz="1100" kern="0" dirty="0">
                <a:solidFill>
                  <a:prstClr val="black"/>
                </a:solidFill>
                <a:latin typeface="Times New Roman" panose="02020603050405020304" pitchFamily="18" charset="0"/>
                <a:ea typeface="Calibri"/>
                <a:cs typeface="Times New Roman" pitchFamily="18" charset="0"/>
                <a:sym typeface="Calibri"/>
              </a:rPr>
              <a:t>.                  </a:t>
            </a:r>
            <a:r>
              <a:rPr lang="kk-KZ" sz="1100" dirty="0">
                <a:solidFill>
                  <a:prstClr val="black"/>
                </a:solidFill>
                <a:latin typeface="Times New Roman" panose="02020603050405020304" pitchFamily="18" charset="0"/>
                <a:ea typeface="Calibri"/>
                <a:cs typeface="Times New Roman" pitchFamily="18" charset="0"/>
              </a:rPr>
              <a:t>Оңтүстік-шығыстан соғатын </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солтүстікке</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ауысады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7-9, күндіз 15-17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02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01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02</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Тұман Сол</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үстіктен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5-7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90676385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770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a:t>
            </a:r>
            <a:r>
              <a:rPr lang="ru-RU" dirty="0"/>
              <a:t>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ыдырауына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825</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107</cp:revision>
  <dcterms:modified xsi:type="dcterms:W3CDTF">2025-08-31T10:37:36Z</dcterms:modified>
</cp:coreProperties>
</file>