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097995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солтүстіктен 9-14 м/с. Ауаның температурасы түнде 13-15, күндіз 32-34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қыркүйекке</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0547417"/>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25477548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16478</TotalTime>
  <Words>529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3871</cp:revision>
  <cp:lastPrinted>2021-07-01T07:38:07Z</cp:lastPrinted>
  <dcterms:created xsi:type="dcterms:W3CDTF">2018-03-27T06:03:00Z</dcterms:created>
  <dcterms:modified xsi:type="dcterms:W3CDTF">2025-08-31T07:45:04Z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