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0889927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6728421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01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31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01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Ашық</a:t>
            </a:r>
            <a:r>
              <a:rPr lang="kk-KZ" sz="1200" dirty="0">
                <a:latin typeface="Times New Roman"/>
                <a:ea typeface="Times New Roman"/>
              </a:rPr>
              <a:t>, </a:t>
            </a:r>
            <a:r>
              <a:rPr lang="kk-KZ" sz="1200" dirty="0">
                <a:latin typeface="Times New Roman"/>
                <a:ea typeface="Times New Roman"/>
              </a:rPr>
              <a:t>жауын-шашынсыз. Оңтүстік-шығыстан, оңтүстіктен жел соғады, күші түнде 3-8, күндіз 9-14 м/с. Ауа температурасы түнде 20-20 жылы, күндіз қатты ыстық 33-35 градус</a:t>
            </a:r>
            <a:r>
              <a:rPr lang="kk-KZ" sz="12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01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02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Ашық, жауын-шашынсыз. </a:t>
            </a:r>
            <a:r>
              <a:rPr lang="kk-KZ" sz="1200" kern="1400" dirty="0" smtClean="0">
                <a:latin typeface="Times New Roman"/>
                <a:ea typeface="Times New Roman"/>
              </a:rPr>
              <a:t>Оңтүстік-шығыстан жел соғады, күші </a:t>
            </a:r>
            <a:r>
              <a:rPr lang="kk-KZ" sz="1200" kern="1400" dirty="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20-22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29514</TotalTime>
  <Words>578</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4883</cp:revision>
  <cp:lastPrinted>2023-02-06T06:57:51Z</cp:lastPrinted>
  <dcterms:created xsi:type="dcterms:W3CDTF">2018-03-27T06:03:00Z</dcterms:created>
  <dcterms:modified xsi:type="dcterms:W3CDTF">2025-08-31T07:03:04Z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