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847046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243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01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31</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01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a:t>
            </a:r>
            <a:r>
              <a:rPr lang="kk-KZ" sz="1150" dirty="0">
                <a:latin typeface="Times New Roman" panose="02020603050405020304" pitchFamily="18" charset="0"/>
                <a:cs typeface="Times New Roman" panose="02020603050405020304" pitchFamily="18" charset="0"/>
              </a:rPr>
              <a:t>. Батыстан, солтүстік-батыстан жел соғады, күші 5-10 м/с. Ауа температурасы түнде 13-15, күндіз 30-32 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smtClean="0">
                <a:latin typeface="Times New Roman" panose="02020603050405020304" pitchFamily="18" charset="0"/>
                <a:cs typeface="Times New Roman" panose="02020603050405020304" pitchFamily="18" charset="0"/>
              </a:rPr>
              <a:t>02 </a:t>
            </a:r>
            <a:r>
              <a:rPr lang="kk-KZ" sz="1150" b="1"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a:latin typeface="Times New Roman" panose="02020603050405020304" pitchFamily="18" charset="0"/>
                <a:cs typeface="Times New Roman" panose="02020603050405020304" pitchFamily="18" charset="0"/>
              </a:rPr>
              <a:t>0</a:t>
            </a:r>
            <a:r>
              <a:rPr lang="kk-KZ" sz="1150" b="1" dirty="0" smtClean="0">
                <a:latin typeface="Times New Roman" panose="02020603050405020304" pitchFamily="18" charset="0"/>
                <a:cs typeface="Times New Roman" panose="02020603050405020304" pitchFamily="18" charset="0"/>
              </a:rPr>
              <a:t>1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a:t>
            </a:r>
            <a:r>
              <a:rPr lang="ru-RU" sz="1150" b="1" dirty="0">
                <a:latin typeface="Times New Roman" panose="02020603050405020304" pitchFamily="18" charset="0"/>
                <a:cs typeface="Times New Roman" panose="02020603050405020304" pitchFamily="18" charset="0"/>
              </a:rPr>
              <a:t>2</a:t>
            </a:r>
            <a:r>
              <a:rPr lang="kk-KZ" sz="1150" b="1" dirty="0" smtClean="0">
                <a:latin typeface="Times New Roman" panose="02020603050405020304" pitchFamily="18" charset="0"/>
                <a:cs typeface="Times New Roman" panose="02020603050405020304" pitchFamily="18" charset="0"/>
              </a:rPr>
              <a:t> 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жауын-шашынсыз. </a:t>
            </a:r>
            <a:r>
              <a:rPr lang="kk-KZ" sz="1150" dirty="0" smtClean="0">
                <a:latin typeface="Times New Roman" panose="02020603050405020304" pitchFamily="18" charset="0"/>
                <a:cs typeface="Times New Roman" panose="02020603050405020304" pitchFamily="18" charset="0"/>
              </a:rPr>
              <a:t>Оңтүстік-шығыстан жел соғады, күші 3-8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15-17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81051056"/>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2806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0,914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3,988</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01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a:t>
            </a:r>
            <a:r>
              <a:rPr lang="kk-KZ" sz="1150" dirty="0">
                <a:solidFill>
                  <a:schemeClr val="tx1"/>
                </a:solidFill>
                <a:latin typeface="Times New Roman" panose="02020603050405020304" pitchFamily="18" charset="0"/>
                <a:cs typeface="Times New Roman" panose="02020603050405020304" pitchFamily="18" charset="0"/>
              </a:rPr>
              <a:t>2</a:t>
            </a:r>
            <a:r>
              <a:rPr lang="kk-KZ" sz="1150" dirty="0" smtClean="0">
                <a:solidFill>
                  <a:schemeClr val="tx1"/>
                </a:solidFill>
                <a:latin typeface="Times New Roman" panose="02020603050405020304" pitchFamily="18" charset="0"/>
                <a:cs typeface="Times New Roman" panose="02020603050405020304" pitchFamily="18" charset="0"/>
              </a:rPr>
              <a:t> 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smtClean="0">
                <a:solidFill>
                  <a:srgbClr val="000000"/>
                </a:solidFill>
                <a:latin typeface="Times New Roman" panose="02020603050405020304" pitchFamily="18" charset="0"/>
              </a:rPr>
              <a:t>жоғары</a:t>
            </a:r>
            <a:r>
              <a:rPr lang="ru-RU" altLang="en-US" sz="120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Аманжолқызы 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34254</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5980</cp:revision>
  <cp:lastPrinted>2021-07-01T07:38:07Z</cp:lastPrinted>
  <dcterms:created xsi:type="dcterms:W3CDTF">2018-03-27T06:03:00Z</dcterms:created>
  <dcterms:modified xsi:type="dcterms:W3CDTF">2025-08-31T09:21:04Z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