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53402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43</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816831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 </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01 </a:t>
            </a:r>
            <a:r>
              <a:rPr lang="ru-RU" altLang="ru-RU" sz="1100" b="1" dirty="0" err="1" smtClean="0">
                <a:latin typeface="Times New Roman" panose="02020603050405020304" pitchFamily="18" charset="0"/>
                <a:cs typeface="Times New Roman" panose="02020603050405020304" pitchFamily="18" charset="0"/>
              </a:rPr>
              <a:t>қыркүйекке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31</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01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02</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02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30790</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4031</cp:revision>
  <cp:lastPrinted>2021-07-01T07:38:07Z</cp:lastPrinted>
  <dcterms:created xsi:type="dcterms:W3CDTF">2018-03-27T06:03:00Z</dcterms:created>
  <dcterms:modified xsi:type="dcterms:W3CDTF">2025-08-31T06:21:21Z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