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56998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70843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a:spcAft>
                <a:spcPts val="0"/>
              </a:spcAft>
            </a:pPr>
            <a:r>
              <a:rPr lang="ru-RU" sz="1200" dirty="0" err="1">
                <a:latin typeface="Times New Roman" panose="02020603050405020304" pitchFamily="18" charset="0"/>
                <a:ea typeface="Times New Roman" panose="02020603050405020304" pitchFamily="18" charset="0"/>
              </a:rPr>
              <a:t>Күн</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ашылып</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бұ</a:t>
            </a:r>
            <a:r>
              <a:rPr lang="kk-KZ" sz="1200" dirty="0">
                <a:latin typeface="Times New Roman" panose="02020603050405020304" pitchFamily="18" charset="0"/>
                <a:ea typeface="Times New Roman" panose="02020603050405020304" pitchFamily="18" charset="0"/>
              </a:rPr>
              <a:t>л</a:t>
            </a:r>
            <a:r>
              <a:rPr lang="ru-RU" sz="1200" dirty="0">
                <a:latin typeface="Times New Roman" panose="02020603050405020304" pitchFamily="18" charset="0"/>
                <a:ea typeface="Times New Roman" panose="02020603050405020304" pitchFamily="18" charset="0"/>
              </a:rPr>
              <a:t>т </a:t>
            </a:r>
            <a:r>
              <a:rPr lang="ru-RU" sz="1200" dirty="0" err="1">
                <a:latin typeface="Times New Roman" panose="02020603050405020304" pitchFamily="18" charset="0"/>
                <a:ea typeface="Times New Roman" panose="02020603050405020304" pitchFamily="18" charset="0"/>
              </a:rPr>
              <a:t>сейіледі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200" kern="1400" dirty="0">
                <a:solidFill>
                  <a:srgbClr val="000000"/>
                </a:solidFill>
                <a:latin typeface="Times New Roman" panose="02020603050405020304" pitchFamily="18" charset="0"/>
                <a:ea typeface="Times New Roman" panose="02020603050405020304" pitchFamily="18" charset="0"/>
              </a:rPr>
              <a:t>және </a:t>
            </a:r>
            <a:r>
              <a:rPr lang="kk-KZ" sz="1200" kern="1400" dirty="0" smtClean="0">
                <a:solidFill>
                  <a:srgbClr val="000000"/>
                </a:solidFill>
                <a:latin typeface="Times New Roman" panose="02020603050405020304" pitchFamily="18" charset="0"/>
                <a:ea typeface="Times New Roman" panose="02020603050405020304" pitchFamily="18" charset="0"/>
              </a:rPr>
              <a:t>таңертең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жаңбыр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найзағай</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7-9,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just"/>
            <a:r>
              <a:rPr lang="kk-KZ" sz="1200" b="1" dirty="0">
                <a:solidFill>
                  <a:prstClr val="black"/>
                </a:solidFill>
                <a:latin typeface="Times New Roman" panose="02020603050405020304" pitchFamily="18" charset="0"/>
                <a:cs typeface="Times New Roman" panose="02020603050405020304" pitchFamily="18" charset="0"/>
              </a:rPr>
              <a:t>01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40759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25856</TotalTime>
  <Words>592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5042</cp:revision>
  <cp:lastPrinted>2021-07-01T07:38:07Z</cp:lastPrinted>
  <dcterms:created xsi:type="dcterms:W3CDTF">2018-03-27T06:03:00Z</dcterms:created>
  <dcterms:modified xsi:type="dcterms:W3CDTF">2025-08-31T07:13:07Z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