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36"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5654790"/>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найзағай, күндіз бұршақ. Оңтүстік-батыстан соғатын жел солтүстік-батысқа ауысады, күші 9-14 м/с. Ауа температурасы түнде 8-10, күндіз 14-16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5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01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9-14 м/с. Ауа температурасы 6-8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4021041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24919</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4887</cp:revision>
  <cp:lastPrinted>2021-07-01T03:56:27Z</cp:lastPrinted>
  <dcterms:created xsi:type="dcterms:W3CDTF">2018-03-27T06:03:00Z</dcterms:created>
  <dcterms:modified xsi:type="dcterms:W3CDTF">2025-08-31T08:35:06Z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