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33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438366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31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01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a:t>
            </a:r>
            <a:r>
              <a:rPr lang="kk-KZ" altLang="ru-RU" sz="1200" dirty="0" smtClean="0">
                <a:latin typeface="Times New Roman" panose="02020603050405020304" pitchFamily="18" charset="0"/>
                <a:cs typeface="Times New Roman" panose="02020603050405020304" pitchFamily="18" charset="0"/>
              </a:rPr>
              <a:t>найзағай. </a:t>
            </a:r>
            <a:r>
              <a:rPr lang="kk-KZ" altLang="ru-RU" sz="1200" dirty="0">
                <a:latin typeface="Times New Roman" panose="02020603050405020304" pitchFamily="18" charset="0"/>
                <a:cs typeface="Times New Roman" panose="02020603050405020304" pitchFamily="18" charset="0"/>
              </a:rPr>
              <a:t>Оңтүстік-батыстан соғатын жел солтүстік-батысқа ауысады,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19-21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5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01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9-14 м/с. Ауа температурасы 6-8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573993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Буланбаева Д.М./</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27196</TotalTime>
  <Words>553</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4923</cp:revision>
  <cp:lastPrinted>2021-07-01T07:38:07Z</cp:lastPrinted>
  <dcterms:created xsi:type="dcterms:W3CDTF">2018-03-27T06:03:00Z</dcterms:created>
  <dcterms:modified xsi:type="dcterms:W3CDTF">2025-08-31T08:36:02Z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