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81742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267090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kk-KZ" sz="1050" b="1" dirty="0">
                <a:latin typeface="Times New Roman" panose="02020603050405020304" pitchFamily="18" charset="0"/>
                <a:cs typeface="Times New Roman" panose="02020603050405020304" pitchFamily="18" charset="0"/>
              </a:rPr>
              <a:t>қыркүйекте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31 тамыз с. 20-ден 01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таңертең және күндіз жаңбыр, найзағай. С</a:t>
            </a:r>
            <a:r>
              <a:rPr lang="ru-KZ" sz="1100" dirty="0" err="1">
                <a:latin typeface="Times New Roman" panose="02020603050405020304" pitchFamily="18" charset="0"/>
                <a:cs typeface="Times New Roman" panose="02020603050405020304" pitchFamily="18" charset="0"/>
              </a:rPr>
              <a:t>олтүстік</a:t>
            </a:r>
            <a:r>
              <a:rPr lang="ru-KZ"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9-14 м/с. Ауа температурасы түнде 9-11, күндіз 16-18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02 </a:t>
            </a:r>
            <a:r>
              <a:rPr lang="kk-KZ" sz="1100" b="1" dirty="0">
                <a:latin typeface="Times New Roman" panose="02020603050405020304" pitchFamily="18" charset="0"/>
                <a:cs typeface="Times New Roman" panose="02020603050405020304" pitchFamily="18" charset="0"/>
              </a:rPr>
              <a:t>қыркүйекте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01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02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Сол</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01</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02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45164</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6749</cp:revision>
  <cp:lastPrinted>2025-07-15T07:11:11Z</cp:lastPrinted>
  <dcterms:created xsi:type="dcterms:W3CDTF">2018-03-27T06:03:00Z</dcterms:created>
  <dcterms:modified xsi:type="dcterms:W3CDTF">2025-08-31T06:42:47Z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