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716630"/>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15-20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қаркуйек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9-14, екпіні 15-20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20635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18476</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2021-07-01T03:56:27Z</cp:lastPrinted>
  <dcterms:created xsi:type="dcterms:W3CDTF">2018-03-27T06:03:00Z</dcterms:created>
  <dcterms:modified xsi:type="dcterms:W3CDTF">2025-08-31T06:37:19Z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