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9362825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западный 7-12, порывы 15-20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38812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340720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0954568"/>
              </p:ext>
            </p:extLst>
          </p:nvPr>
        </p:nvGraphicFramePr>
        <p:xfrm>
          <a:off x="4975191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19177</TotalTime>
  <Words>609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3489</cp:revision>
  <cp:lastPrinted>2021-07-01T03:56:27Z</cp:lastPrinted>
  <dcterms:created xsi:type="dcterms:W3CDTF">2018-03-27T06:03:00Z</dcterms:created>
  <dcterms:modified xsi:type="dcterms:W3CDTF">2025-09-01T08:26:06Z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