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4172117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01 сентября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сентября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8-13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02 сентября 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3345243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27234</TotalTime>
  <Words>597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4951</cp:revision>
  <cp:lastPrinted>2021-07-01T03:56:27Z</cp:lastPrinted>
  <dcterms:created xsi:type="dcterms:W3CDTF">2018-03-27T06:03:00Z</dcterms:created>
  <dcterms:modified xsi:type="dcterms:W3CDTF">2025-09-01T08:40:08Z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