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7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7431973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41942658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0,604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0,083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0,45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0,323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0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южный, юго-западный 9-14, днем порывы 15-20 м/с. Температура воздуха ночью 16-18, днем 32-34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altLang="ru-RU" sz="1100" b="1" dirty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03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Облачно, дождь, гроза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 9-14 м/с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18-20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33007</TotalTime>
  <Words>597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6120</cp:revision>
  <cp:lastPrinted>2021-07-01T03:56:27Z</cp:lastPrinted>
  <dcterms:created xsi:type="dcterms:W3CDTF">2018-03-27T06:03:00Z</dcterms:created>
  <dcterms:modified xsi:type="dcterms:W3CDTF">2025-09-01T07:04:41Z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