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667272374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70300728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2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Небольшая облачность, без осадков. Ветер северо-восточный 8-13,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порывы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15-20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14-16, днем              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     8-13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14255</TotalTime>
  <Words>606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3729</cp:revision>
  <cp:lastPrinted>2021-07-01T03:56:27Z</cp:lastPrinted>
  <dcterms:created xsi:type="dcterms:W3CDTF">2018-03-27T06:03:00Z</dcterms:created>
  <dcterms:modified xsi:type="dcterms:W3CDTF">2025-09-01T07:38:48Z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