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9" d="100"/>
          <a:sy n="99" d="100"/>
        </p:scale>
        <p:origin x="78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92718534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646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сентября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сентября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ночью 5-7, днем 18-20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03 сентября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сентября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</a:t>
            </a:r>
            <a:r>
              <a:rPr lang="ru-RU" sz="14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6-8 тепла.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239726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0.218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0.062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23839</TotalTime>
  <Words>592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3772</cp:revision>
  <cp:lastPrinted>2021-07-01T03:56:27Z</cp:lastPrinted>
  <dcterms:created xsi:type="dcterms:W3CDTF">2018-03-27T06:03:00Z</dcterms:created>
  <dcterms:modified xsi:type="dcterms:W3CDTF">2025-09-01T07:00:33Z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