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5355739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№244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01 сентября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-9°,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5-10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42362" y="236491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20461450"/>
              </p:ext>
            </p:extLst>
          </p:nvPr>
        </p:nvGraphicFramePr>
        <p:xfrm>
          <a:off x="5019694" y="4253469"/>
          <a:ext cx="4691064" cy="163915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70891766"/>
              </p:ext>
            </p:extLst>
          </p:nvPr>
        </p:nvGraphicFramePr>
        <p:xfrm>
          <a:off x="5019694" y="4253469"/>
          <a:ext cx="4691064" cy="1882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569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Абая,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19199</TotalTime>
  <Words>619</Words>
  <Application>Microsoft Office PowerPoint</Application>
  <PresentationFormat>Лист A4 (210x297 мм)</PresentationFormat>
  <Paragraphs>110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3470</cp:revision>
  <cp:lastPrinted>2021-10-14T11:15:53Z</cp:lastPrinted>
  <dcterms:created xsi:type="dcterms:W3CDTF">2018-03-27T06:03:00Z</dcterms:created>
  <dcterms:modified xsi:type="dcterms:W3CDTF">2025-09-01T08:32:33Z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