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1" d="100"/>
          <a:sy n="91" d="100"/>
        </p:scale>
        <p:origin x="78" y="48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159967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1021321"/>
              </p:ext>
            </p:extLst>
          </p:nvPr>
        </p:nvGraphicFramePr>
        <p:xfrm>
          <a:off x="5007188" y="4360596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0.763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02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Ясно,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осадков. Ветер юго-восточный, южный 9-14 м/с. Температура воздуха ночью 21-23, днем 31-33 тепла</a:t>
            </a:r>
            <a:r>
              <a:rPr lang="ru-RU" sz="1100">
                <a:solidFill>
                  <a:srgbClr val="000000"/>
                </a:solidFill>
                <a:latin typeface="Times New Roman" panose="02020603050405020304" pitchFamily="18" charset="0"/>
              </a:rPr>
              <a:t>.</a:t>
            </a:r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</a:t>
            </a:r>
          </a:p>
          <a:p>
            <a:pPr lvl="0" algn="just"/>
            <a:r>
              <a:rPr lang="ru-RU" sz="11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сентября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02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03 сентября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9-14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тепла.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28617</TotalTime>
  <Words>541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3986</cp:revision>
  <cp:lastPrinted>2021-10-15T03:50:29Z</cp:lastPrinted>
  <dcterms:created xsi:type="dcterms:W3CDTF">2018-03-27T06:03:00Z</dcterms:created>
  <dcterms:modified xsi:type="dcterms:W3CDTF">2025-09-01T06:32:57Z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