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№244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02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02 сентября 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небольшой дождь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/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03 сентября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02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03 сентября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 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46166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01 сентября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2874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140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1288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91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0,45</a:t>
                      </a:r>
                      <a:endParaRPr lang="ru-RU" sz="1100" dirty="0" smtClean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0,03</a:t>
                      </a:r>
                      <a:endParaRPr lang="ru-RU" sz="12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0,37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sz="1200" b="1" i="1" smtClean="0">
                <a:latin typeface="Times New Roman KZ" pitchFamily="18" charset="0"/>
                <a:ea typeface="Times New Roman KZ" pitchFamily="18" charset="0"/>
              </a:rPr>
              <a:t>Балгазынов К. </a:t>
            </a:r>
            <a:r>
              <a:rPr lang="kk-KZ" sz="1200" b="1" i="1" dirty="0" smtClean="0">
                <a:latin typeface="Times New Roman KZ" pitchFamily="18" charset="0"/>
                <a:ea typeface="Times New Roman KZ" pitchFamily="18" charset="0"/>
              </a:rPr>
              <a:t>А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Конысбекова Н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21463</TotalTime>
  <Words>559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5151</cp:revision>
  <cp:lastPrinted>2021-07-01T03:56:27Z</cp:lastPrinted>
  <dcterms:created xsi:type="dcterms:W3CDTF">2018-03-27T06:03:00Z</dcterms:created>
  <dcterms:modified xsi:type="dcterms:W3CDTF">2025-09-01T06:37:05Z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