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2445502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Мало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юго-восточный, южный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1-6, днем порывы 11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32-34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02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южный 2-7, порывы 12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4565994"/>
              </p:ext>
            </p:extLst>
          </p:nvPr>
        </p:nvGraphicFramePr>
        <p:xfrm>
          <a:off x="5049291" y="4016519"/>
          <a:ext cx="4613617" cy="2331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598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08165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1155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6406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2,863</a:t>
                      </a:r>
                      <a:endParaRPr lang="ru-RU" sz="1000" b="0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53524</TotalTime>
  <Words>596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6212</cp:revision>
  <cp:lastPrinted>2021-02-03T11:37:00Z</cp:lastPrinted>
  <dcterms:created xsi:type="dcterms:W3CDTF">2018-03-27T06:03:00Z</dcterms:created>
  <dcterms:modified xsi:type="dcterms:W3CDTF">2025-09-01T08:39:58Z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