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21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00610976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01 сентября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сентября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северный, северо-восточный 9-14 м/с. Температура воздуха ночью 10-12, днем 21-23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8-10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910894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5166</TotalTime>
  <Words>558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856</cp:revision>
  <cp:lastPrinted>2021-07-01T03:56:27Z</cp:lastPrinted>
  <dcterms:created xsi:type="dcterms:W3CDTF">2024-09-22T07:48:17Z</dcterms:created>
  <dcterms:modified xsi:type="dcterms:W3CDTF">2025-09-01T08:42:40Z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