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62949350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0031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244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 сентября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01 сентября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185621"/>
            <a:ext cx="4390332" cy="1785104"/>
          </a:xfrm>
          <a:prstGeom prst="rect">
            <a:avLst/>
          </a:prstGeom>
          <a:solidFill>
            <a:schemeClr val="bg1"/>
          </a:solidFill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02 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01 сентября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сентября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       Облачно, утром и днем дождь, гроза. Ветер северо-западный 9-14, днем порывы 15-20 м/с. Температура воздуха ночью 6-8, днем 16-18 тепла.</a:t>
            </a:r>
            <a:endParaRPr lang="ru-RU" sz="1100" b="1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03 сентября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02 сентября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03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сентября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Облачно, дождь</a:t>
            </a:r>
            <a:r>
              <a:rPr lang="ru-RU" sz="11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1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северо-западный 9-14 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9-11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29505054"/>
              </p:ext>
            </p:extLst>
          </p:nvPr>
        </p:nvGraphicFramePr>
        <p:xfrm>
          <a:off x="5134650" y="3763600"/>
          <a:ext cx="4528802" cy="2403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492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0.098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  <a:ln>
            <a:solidFill>
              <a:schemeClr val="lt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сентября, ночью 03 сентября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48798</TotalTime>
  <Words>664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7048</cp:revision>
  <cp:lastPrinted>2025-08-12T06:13:34Z</cp:lastPrinted>
  <dcterms:created xsi:type="dcterms:W3CDTF">2018-03-27T06:03:00Z</dcterms:created>
  <dcterms:modified xsi:type="dcterms:W3CDTF">2025-09-01T06:32:31Z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