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558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81041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сентября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сентября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западный 7-12, порывы 15-20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13-15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02 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сентября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7-12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0824" y="215883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2078247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23502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3870</cp:revision>
  <cp:lastPrinted>2021-10-18T15:52:53Z</cp:lastPrinted>
  <dcterms:created xsi:type="dcterms:W3CDTF">2018-03-27T06:03:00Z</dcterms:created>
  <dcterms:modified xsi:type="dcterms:W3CDTF">2025-09-01T08:20:51Z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