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71622576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01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19943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01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сно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 8-13 м/с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17-19, днем 29-31 тепла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kk-KZ" sz="12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Ясно.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северо-восточный, 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 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66451342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0.108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333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0.666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858184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Тастаева С.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15378</TotalTime>
  <Words>567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3742</cp:revision>
  <cp:lastPrinted>2021-07-01T03:56:27Z</cp:lastPrinted>
  <dcterms:created xsi:type="dcterms:W3CDTF">2018-03-27T06:03:00Z</dcterms:created>
  <dcterms:modified xsi:type="dcterms:W3CDTF">2025-09-01T06:22:53Z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