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4131689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01 сентября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северо-западный 8-13 м/с. Температура воздуха ночью 5-7, 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651279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0.538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28010</TotalTime>
  <Words>646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5070</cp:revision>
  <cp:lastPrinted>2021-07-01T03:56:27Z</cp:lastPrinted>
  <dcterms:created xsi:type="dcterms:W3CDTF">2018-03-27T06:03:00Z</dcterms:created>
  <dcterms:modified xsi:type="dcterms:W3CDTF">2025-09-01T08:40:19Z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