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0991157"/>
              </p:ext>
            </p:extLst>
          </p:nvPr>
        </p:nvGraphicFramePr>
        <p:xfrm>
          <a:off x="307975" y="2473816"/>
          <a:ext cx="4465638" cy="246735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4673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244</a:t>
                      </a:r>
                      <a:endParaRPr lang="kk-KZ" altLang="x-none" sz="1600" b="0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01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8-13 м/с. Температура воздуха ночью 5-7, днем 15-17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02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юго-восточный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5-7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72392973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25188</TotalTime>
  <Words>601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4910</cp:revision>
  <cp:lastPrinted>2021-07-01T03:56:27Z</cp:lastPrinted>
  <dcterms:created xsi:type="dcterms:W3CDTF">2018-03-27T06:03:00Z</dcterms:created>
  <dcterms:modified xsi:type="dcterms:W3CDTF">2025-09-01T08:40:24Z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