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2388" y="42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244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01 </a:t>
            </a: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сентября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0199" y="131386"/>
            <a:ext cx="4935537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01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сентября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02 сен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</a:t>
            </a:r>
            <a:r>
              <a:rPr lang="kk-KZ" sz="1100" dirty="0">
                <a:solidFill>
                  <a:schemeClr val="tx1"/>
                </a:solidFill>
              </a:rPr>
              <a:t>без осадков</a:t>
            </a:r>
            <a:r>
              <a:rPr lang="ru-RU" sz="1100" dirty="0">
                <a:solidFill>
                  <a:schemeClr val="tx1"/>
                </a:solidFill>
              </a:rPr>
              <a:t>. Ветер </a:t>
            </a:r>
            <a:r>
              <a:rPr lang="ru-RU" sz="1100" dirty="0" smtClean="0">
                <a:solidFill>
                  <a:schemeClr val="tx1"/>
                </a:solidFill>
              </a:rPr>
              <a:t>юго-западный 3-</a:t>
            </a:r>
            <a:r>
              <a:rPr lang="kk-KZ" sz="1100" dirty="0" smtClean="0">
                <a:solidFill>
                  <a:schemeClr val="tx1"/>
                </a:solidFill>
              </a:rPr>
              <a:t>8, днем порывы 13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10-12, </a:t>
            </a:r>
            <a:r>
              <a:rPr lang="ru-RU" sz="1100" dirty="0" smtClean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26-28 </a:t>
            </a:r>
            <a:r>
              <a:rPr lang="ru-RU" sz="1100" dirty="0" smtClean="0">
                <a:solidFill>
                  <a:schemeClr val="tx1"/>
                </a:solidFill>
              </a:rPr>
              <a:t>тепла. 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 сентября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02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сентября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03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сентября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</a:t>
            </a:r>
            <a:r>
              <a:rPr lang="ru-RU" sz="1100" dirty="0" smtClean="0">
                <a:solidFill>
                  <a:schemeClr val="tx1"/>
                </a:solidFill>
              </a:rPr>
              <a:t>, без осадков.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kk-KZ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</a:t>
            </a:r>
            <a:r>
              <a:rPr lang="kk-KZ" sz="1100" dirty="0" smtClean="0">
                <a:solidFill>
                  <a:schemeClr val="tx1"/>
                </a:solidFill>
              </a:rPr>
              <a:t>8 </a:t>
            </a:r>
            <a:r>
              <a:rPr lang="ru-RU" sz="1100" dirty="0">
                <a:solidFill>
                  <a:schemeClr val="tx1"/>
                </a:solidFill>
              </a:rPr>
              <a:t>м/с. Температура воздуха </a:t>
            </a:r>
            <a:r>
              <a:rPr lang="kk-KZ" sz="1100" dirty="0" smtClean="0">
                <a:solidFill>
                  <a:schemeClr val="tx1"/>
                </a:solidFill>
              </a:rPr>
              <a:t>11-13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508720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</a:t>
                      </a: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2437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02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 сентября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03 сентября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условия будут способствовать </a:t>
              </a:r>
              <a:r>
                <a:rPr lang="kk-KZ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города.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01 сентября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Кисебаев Д.К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77502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26524</TotalTime>
  <Words>779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6268</cp:revision>
  <cp:lastPrinted>2021-07-01T09:11:30Z</cp:lastPrinted>
  <dcterms:created xsi:type="dcterms:W3CDTF">2018-03-27T06:03:00Z</dcterms:created>
  <dcterms:modified xsi:type="dcterms:W3CDTF">2025-09-01T05:55:51Z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