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47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989298225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593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35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4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02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северо-западный 9-14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сентября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/Е.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Милентьева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19303</TotalTime>
  <Words>585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7163</cp:revision>
  <cp:lastPrinted>2021-07-01T03:56:27Z</cp:lastPrinted>
  <dcterms:created xsi:type="dcterms:W3CDTF">2018-03-27T06:03:00Z</dcterms:created>
  <dcterms:modified xsi:type="dcterms:W3CDTF">2025-09-01T08:11:09Z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