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7080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түстік-шығыстан, оңтүстіктен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 күндіз екпіні 11</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32-34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Оңтүстіктен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2-7, екпіні 12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18-20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992020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2,863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34259</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5983</cp:revision>
  <cp:lastPrinted>2021-07-01T07:38:07Z</cp:lastPrinted>
  <dcterms:created xsi:type="dcterms:W3CDTF">2018-03-27T06:03:00Z</dcterms:created>
  <dcterms:modified xsi:type="dcterms:W3CDTF">2025-09-01T08:45:24Z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