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60725"/>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65401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18479</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2025-09-01T08:26:09Z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