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11613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467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150" dirty="0">
                <a:latin typeface="Times New Roman" panose="02020603050405020304" pitchFamily="18" charset="0"/>
                <a:cs typeface="Times New Roman" panose="02020603050405020304" pitchFamily="18" charset="0"/>
              </a:rPr>
              <a:t>Көшпелі бұлтты, </a:t>
            </a:r>
            <a:r>
              <a:rPr lang="kk-KZ" altLang="ru-RU" sz="1150" dirty="0" smtClean="0">
                <a:latin typeface="Times New Roman" panose="02020603050405020304" pitchFamily="18" charset="0"/>
                <a:cs typeface="Times New Roman" panose="02020603050405020304" pitchFamily="18" charset="0"/>
              </a:rPr>
              <a:t>жауын-шашынсыз. Солтүстіктен</a:t>
            </a:r>
            <a:r>
              <a:rPr lang="kk-KZ" altLang="ru-RU" sz="1150" dirty="0">
                <a:latin typeface="Times New Roman" panose="02020603050405020304" pitchFamily="18" charset="0"/>
                <a:cs typeface="Times New Roman" panose="02020603050405020304" pitchFamily="18" charset="0"/>
              </a:rPr>
              <a:t>, солтүстік-батыстан жел соғады, күші 8-13 м/с. Ауа температурасы түнде 5-7, күндіз 15-17 градус </a:t>
            </a:r>
            <a:r>
              <a:rPr lang="kk-KZ" altLang="ru-RU" sz="1150" dirty="0" smtClean="0">
                <a:latin typeface="Times New Roman" panose="02020603050405020304" pitchFamily="18" charset="0"/>
                <a:cs typeface="Times New Roman" panose="02020603050405020304" pitchFamily="18" charset="0"/>
              </a:rPr>
              <a:t>жылы.</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5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150" dirty="0">
                <a:latin typeface="Times New Roman" panose="02020603050405020304" pitchFamily="18" charset="0"/>
                <a:cs typeface="Times New Roman" panose="02020603050405020304" pitchFamily="18" charset="0"/>
              </a:rPr>
              <a:t>Көшпелі бұлтты, </a:t>
            </a:r>
            <a:r>
              <a:rPr lang="kk-KZ" altLang="ru-RU" sz="1150" dirty="0">
                <a:latin typeface="Times New Roman" panose="02020603050405020304" pitchFamily="18" charset="0"/>
                <a:cs typeface="Times New Roman" panose="02020603050405020304" pitchFamily="18" charset="0"/>
              </a:rPr>
              <a:t>жауын-шашынсыз. </a:t>
            </a:r>
            <a:r>
              <a:rPr lang="kk-KZ" altLang="ru-RU" sz="1150">
                <a:latin typeface="Times New Roman" panose="02020603050405020304" pitchFamily="18" charset="0"/>
                <a:cs typeface="Times New Roman" panose="02020603050405020304" pitchFamily="18" charset="0"/>
              </a:rPr>
              <a:t>Оңтүстік-шығыстан  жел соғады, күші 5-10  </a:t>
            </a:r>
            <a:r>
              <a:rPr lang="kk-KZ" altLang="ru-RU" sz="1150" dirty="0" smtClean="0">
                <a:latin typeface="Times New Roman" panose="02020603050405020304" pitchFamily="18" charset="0"/>
                <a:cs typeface="Times New Roman" panose="02020603050405020304" pitchFamily="18" charset="0"/>
              </a:rPr>
              <a:t>м/с</a:t>
            </a:r>
            <a:r>
              <a:rPr lang="kk-KZ" altLang="ru-RU" sz="1150" dirty="0">
                <a:latin typeface="Times New Roman" panose="02020603050405020304" pitchFamily="18" charset="0"/>
                <a:cs typeface="Times New Roman" panose="02020603050405020304" pitchFamily="18" charset="0"/>
              </a:rPr>
              <a:t>. Ауа температурасы </a:t>
            </a:r>
            <a:r>
              <a:rPr lang="kk-KZ" altLang="ru-RU" sz="1150" dirty="0" smtClean="0">
                <a:latin typeface="Times New Roman" panose="02020603050405020304" pitchFamily="18" charset="0"/>
                <a:cs typeface="Times New Roman" panose="02020603050405020304" pitchFamily="18" charset="0"/>
              </a:rPr>
              <a:t>5-7 градус </a:t>
            </a:r>
            <a:r>
              <a:rPr lang="kk-KZ" altLang="ru-RU" sz="115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26813</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2021-07-01T07:38:07Z</cp:lastPrinted>
  <dcterms:created xsi:type="dcterms:W3CDTF">2018-03-27T06:03:00Z</dcterms:created>
  <dcterms:modified xsi:type="dcterms:W3CDTF">2025-09-01T08:41:29Z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