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p:scale>
          <a:sx n="90" d="100"/>
          <a:sy n="90" d="100"/>
        </p:scale>
        <p:origin x="-931" y="-413"/>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3205531"/>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01</a:t>
                      </a:r>
                      <a:r>
                        <a:rPr lang="kk-KZ" altLang="zh-CN" sz="1200" b="1" i="1" baseline="0" dirty="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01 </a:t>
            </a:r>
            <a:r>
              <a:rPr lang="ru-RU" altLang="ru-RU" sz="1100" b="1" dirty="0" err="1">
                <a:latin typeface="Times New Roman" panose="02020603050405020304" pitchFamily="18" charset="0"/>
                <a:cs typeface="Times New Roman" panose="02020603050405020304" pitchFamily="18" charset="0"/>
              </a:rPr>
              <a:t>қыркүйекте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19428070"/>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492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181206"/>
            <a:ext cx="4726961" cy="1938992"/>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02 </a:t>
            </a:r>
            <a:r>
              <a:rPr lang="kk-KZ" sz="1050" b="1" dirty="0">
                <a:latin typeface="Times New Roman" panose="02020603050405020304" pitchFamily="18" charset="0"/>
                <a:cs typeface="Times New Roman" panose="02020603050405020304" pitchFamily="18" charset="0"/>
              </a:rPr>
              <a:t>қыркүйекке</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01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20-ден 02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Б</a:t>
            </a:r>
            <a:r>
              <a:rPr lang="kk-KZ" sz="1100" dirty="0">
                <a:latin typeface="Times New Roman" panose="02020603050405020304" pitchFamily="18" charset="0"/>
                <a:cs typeface="Times New Roman" panose="02020603050405020304" pitchFamily="18" charset="0"/>
              </a:rPr>
              <a:t>ұлтты, таңертең және күндіз жаңбыр, найзағай. С</a:t>
            </a:r>
            <a:r>
              <a:rPr lang="ru-KZ" sz="1100" dirty="0" err="1">
                <a:latin typeface="Times New Roman" panose="02020603050405020304" pitchFamily="18" charset="0"/>
                <a:cs typeface="Times New Roman" panose="02020603050405020304" pitchFamily="18" charset="0"/>
              </a:rPr>
              <a:t>олтүстік</a:t>
            </a:r>
            <a:r>
              <a:rPr lang="ru-KZ"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батыстан 9-14, күндіз екпіні 15-20 м/с. Ауа температурасы түнде 6-8, күндіз 16-18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solidFill>
                  <a:prstClr val="black"/>
                </a:solidFill>
                <a:latin typeface="Times New Roman" panose="02020603050405020304" pitchFamily="18" charset="0"/>
                <a:cs typeface="Times New Roman" panose="02020603050405020304" pitchFamily="18" charset="0"/>
              </a:rPr>
              <a:t>03 </a:t>
            </a:r>
            <a:r>
              <a:rPr lang="kk-KZ" sz="1100" b="1" dirty="0">
                <a:latin typeface="Times New Roman" panose="02020603050405020304" pitchFamily="18" charset="0"/>
                <a:cs typeface="Times New Roman" panose="02020603050405020304" pitchFamily="18" charset="0"/>
              </a:rPr>
              <a:t>қыркүйекке</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02 </a:t>
            </a:r>
            <a:r>
              <a:rPr lang="kk-KZ" sz="1100" b="1" dirty="0">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03 </a:t>
            </a:r>
            <a:r>
              <a:rPr lang="kk-KZ" sz="1100" b="1" kern="1400"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Бұлтты, жаңбыр. Сол</a:t>
            </a:r>
            <a:r>
              <a:rPr lang="ru-KZ" sz="1100" dirty="0" err="1">
                <a:latin typeface="Times New Roman" panose="02020603050405020304" pitchFamily="18" charset="0"/>
                <a:cs typeface="Times New Roman" panose="02020603050405020304" pitchFamily="18" charset="0"/>
              </a:rPr>
              <a:t>түстік-батыстан</a:t>
            </a:r>
            <a:r>
              <a:rPr lang="kk-KZ" sz="1100" dirty="0">
                <a:latin typeface="Times New Roman" panose="02020603050405020304" pitchFamily="18" charset="0"/>
                <a:cs typeface="Times New Roman" panose="02020603050405020304" pitchFamily="18" charset="0"/>
              </a:rPr>
              <a:t> жел соғады, күші 9-14 м/с. Ауа температурасы 9-11 жылы.</a:t>
            </a:r>
          </a:p>
          <a:p>
            <a:pPr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02</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түнде 03 </a:t>
            </a:r>
            <a:r>
              <a:rPr lang="kk-KZ" sz="1100" dirty="0">
                <a:solidFill>
                  <a:schemeClr val="tx1"/>
                </a:solidFill>
                <a:latin typeface="Times New Roman" panose="02020603050405020304" pitchFamily="18" charset="0"/>
                <a:cs typeface="Times New Roman" panose="02020603050405020304" pitchFamily="18" charset="0"/>
              </a:rPr>
              <a:t>қыркүйекте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Бактыбай М.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45168</TotalTime>
  <Words>609</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6752</cp:revision>
  <cp:lastPrinted>2025-07-15T07:11:11Z</cp:lastPrinted>
  <dcterms:created xsi:type="dcterms:W3CDTF">2018-03-27T06:03:00Z</dcterms:created>
  <dcterms:modified xsi:type="dcterms:W3CDTF">2025-09-01T06:32:27Z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