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8338955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01</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01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Сол</a:t>
            </a:r>
            <a:r>
              <a:rPr lang="kk-KZ" sz="1100" dirty="0">
                <a:solidFill>
                  <a:prstClr val="black"/>
                </a:solidFill>
                <a:latin typeface="Times New Roman" panose="02020603050405020304" pitchFamily="18" charset="0"/>
                <a:ea typeface="Calibri"/>
                <a:cs typeface="Times New Roman" pitchFamily="18" charset="0"/>
              </a:rPr>
              <a:t>түстік-батыстан жел соғады,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түнде</a:t>
            </a:r>
            <a:r>
              <a:rPr lang="ru-RU" altLang="ru-RU" sz="1100" dirty="0">
                <a:latin typeface="Times New Roman" panose="02020603050405020304" pitchFamily="18" charset="0"/>
                <a:ea typeface="Calibri"/>
                <a:cs typeface="Times New Roman" panose="02020603050405020304" pitchFamily="18" charset="0"/>
              </a:rPr>
              <a:t> 2-7,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7-12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4-6, күндіз 18-20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03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02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03</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Тұман.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үстіктен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5-10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6-8 градус жылы.</a:t>
            </a:r>
          </a:p>
        </p:txBody>
      </p:sp>
      <p:graphicFrame>
        <p:nvGraphicFramePr>
          <p:cNvPr id="27" name="Table"/>
          <p:cNvGraphicFramePr/>
          <p:nvPr>
            <p:extLst>
              <p:ext uri="{D42A27DB-BD31-4B8C-83A1-F6EECF244321}">
                <p14:modId xmlns:p14="http://schemas.microsoft.com/office/powerpoint/2010/main" val="272580917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768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01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854</TotalTime>
  <Words>657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113</cp:revision>
  <dcterms:modified xsi:type="dcterms:W3CDTF">2025-09-01T08:40:42Z</dcterms:modified>
</cp:coreProperties>
</file>