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82223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01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бұлтты</a:t>
            </a:r>
            <a:r>
              <a:rPr lang="ru-RU" sz="1200" dirty="0">
                <a:latin typeface="Times New Roman" panose="02020603050405020304" pitchFamily="18" charset="0"/>
                <a:ea typeface="Times New Roman" panose="02020603050405020304" pitchFamily="18" charset="0"/>
              </a:rPr>
              <a:t>, жауын-шашынсыз. </a:t>
            </a:r>
            <a:r>
              <a:rPr lang="ru-RU" sz="1200" dirty="0" err="1" smtClean="0">
                <a:latin typeface="Times New Roman" panose="02020603050405020304" pitchFamily="18" charset="0"/>
                <a:ea typeface="Times New Roman" panose="02020603050405020304" pitchFamily="18" charset="0"/>
              </a:rPr>
              <a:t>Т</a:t>
            </a:r>
            <a:r>
              <a:rPr lang="ru-RU" sz="12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үнде</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және </a:t>
            </a:r>
            <a:r>
              <a:rPr lang="kk-KZ" sz="1200" kern="1400" dirty="0" smtClean="0">
                <a:solidFill>
                  <a:srgbClr val="000000"/>
                </a:solidFill>
                <a:latin typeface="Times New Roman" panose="02020603050405020304" pitchFamily="18" charset="0"/>
                <a:ea typeface="Times New Roman" panose="02020603050405020304" pitchFamily="18" charset="0"/>
              </a:rPr>
              <a:t>таңертең тұман</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5-10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6-8,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19-21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just"/>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93430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25861</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5044</cp:revision>
  <cp:lastPrinted>2021-07-01T07:38:07Z</cp:lastPrinted>
  <dcterms:created xsi:type="dcterms:W3CDTF">2018-03-27T06:03:00Z</dcterms:created>
  <dcterms:modified xsi:type="dcterms:W3CDTF">2025-09-01T06:32:13Z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