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4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79395752"/>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0</a:t>
            </a:r>
            <a:r>
              <a:rPr lang="kk-KZ" sz="1200" b="1" dirty="0" smtClean="0">
                <a:latin typeface="Times New Roman" panose="02020603050405020304" pitchFamily="18" charset="0"/>
                <a:cs typeface="Times New Roman" panose="02020603050405020304" pitchFamily="18" charset="0"/>
              </a:rPr>
              <a:t>1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Солтүстіктен, солтүстік-батыстан жел соғады, күші 8-13 м/с. Ауа температурасы түнде 5-7, күндіз 15-17 градус 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dirty="0">
                <a:latin typeface="Times New Roman" pitchFamily="18" charset="0"/>
                <a:cs typeface="Times New Roman" pitchFamily="18" charset="0"/>
              </a:rPr>
              <a:t> </a:t>
            </a: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02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м/с. Ауа температурасы 5-7 градус жылы.</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435101"/>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30070991"/>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24920</TotalTime>
  <Words>564</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4889</cp:revision>
  <cp:lastPrinted>2021-07-01T03:56:27Z</cp:lastPrinted>
  <dcterms:created xsi:type="dcterms:W3CDTF">2018-03-27T06:03:00Z</dcterms:created>
  <dcterms:modified xsi:type="dcterms:W3CDTF">2025-09-01T08:41:18Z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