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55734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солтүстік-батыстан жел соғады, күші 8-13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градус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27204</TotalTime>
  <Words>547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4924</cp:revision>
  <cp:lastPrinted>2021-07-01T07:38:07Z</cp:lastPrinted>
  <dcterms:created xsi:type="dcterms:W3CDTF">2018-03-27T06:03:00Z</dcterms:created>
  <dcterms:modified xsi:type="dcterms:W3CDTF">2025-09-01T08:40:56Z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