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566" y="48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244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01 қыркүйек</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қыркүйек</a:t>
            </a:r>
            <a:r>
              <a:rPr lang="kk-KZ"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539327299"/>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23</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0,05</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593</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35</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16</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2,1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752528"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smtClean="0">
                <a:latin typeface="Times New Roman" pitchFamily="18" charset="0"/>
                <a:cs typeface="Times New Roman" pitchFamily="18" charset="0"/>
              </a:rPr>
              <a:t>02 қыркүйекке </a:t>
            </a:r>
            <a:r>
              <a:rPr lang="ru-RU" altLang="ru-RU" sz="1100" b="1" dirty="0" smtClean="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01 </a:t>
            </a:r>
            <a:r>
              <a:rPr lang="ru-RU" altLang="ru-RU" sz="1100" b="1" dirty="0" err="1" smtClean="0">
                <a:solidFill>
                  <a:srgbClr val="000000"/>
                </a:solidFill>
                <a:latin typeface="Times New Roman" pitchFamily="18" charset="0"/>
                <a:cs typeface="Times New Roman" pitchFamily="18" charset="0"/>
              </a:rPr>
              <a:t>қыркүйек</a:t>
            </a:r>
            <a:r>
              <a:rPr lang="kk-KZ" sz="1100" b="1" dirty="0" smtClean="0">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02</a:t>
            </a:r>
            <a:r>
              <a:rPr lang="kk-KZ" sz="1100" b="1" dirty="0" smtClean="0">
                <a:latin typeface="Times New Roman" pitchFamily="18" charset="0"/>
                <a:cs typeface="Times New Roman" pitchFamily="18" charset="0"/>
              </a:rPr>
              <a:t> қыркүйек</a:t>
            </a:r>
            <a:r>
              <a:rPr lang="kk-KZ" altLang="ru-RU" sz="1100" b="1" dirty="0" smtClean="0">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tabLst>
                <a:tab pos="182563" algn="l"/>
              </a:tabLst>
            </a:pPr>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Солтүстік-батыстан</a:t>
            </a:r>
            <a:r>
              <a:rPr lang="kk-KZ" sz="1100" dirty="0" smtClean="0"/>
              <a:t>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6-8,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18-20 </a:t>
            </a:r>
            <a:r>
              <a:rPr lang="kk-KZ" sz="1100" dirty="0">
                <a:latin typeface="Times New Roman" pitchFamily="18" charset="0"/>
                <a:cs typeface="Times New Roman" pitchFamily="18" charset="0"/>
              </a:rPr>
              <a:t>градус жылы.</a:t>
            </a:r>
          </a:p>
          <a:p>
            <a:pPr lvl="0" indent="182563" algn="ctr">
              <a:tabLst>
                <a:tab pos="182563" algn="l"/>
              </a:tabLst>
            </a:pPr>
            <a:r>
              <a:rPr lang="kk-KZ" sz="1100" b="1" dirty="0" smtClean="0">
                <a:latin typeface="Times New Roman" pitchFamily="18" charset="0"/>
                <a:cs typeface="Times New Roman" pitchFamily="18" charset="0"/>
              </a:rPr>
              <a:t>03 </a:t>
            </a:r>
            <a:r>
              <a:rPr lang="kk-KZ" sz="1100" b="1" dirty="0">
                <a:latin typeface="Times New Roman" pitchFamily="18" charset="0"/>
                <a:cs typeface="Times New Roman" pitchFamily="18" charset="0"/>
              </a:rPr>
              <a:t>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latin typeface="Times New Roman" pitchFamily="18" charset="0"/>
                <a:cs typeface="Times New Roman" pitchFamily="18" charset="0"/>
              </a:rPr>
              <a:t>02</a:t>
            </a:r>
            <a:r>
              <a:rPr lang="kk-KZ" sz="1100" b="1" dirty="0" smtClean="0">
                <a:latin typeface="Times New Roman" pitchFamily="18" charset="0"/>
                <a:cs typeface="Times New Roman" pitchFamily="18" charset="0"/>
              </a:rPr>
              <a:t> қыркүйек</a:t>
            </a:r>
            <a:r>
              <a:rPr lang="kk-KZ" altLang="ru-RU" sz="1100" b="1" dirty="0" smtClean="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20</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03</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a:t>
            </a:r>
            <a:r>
              <a:rPr lang="kk-KZ" altLang="ru-RU" sz="1100" b="1" dirty="0">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a:t>
            </a:r>
            <a:r>
              <a:rPr lang="kk-KZ" sz="1100">
                <a:latin typeface="Times New Roman" pitchFamily="18" charset="0"/>
                <a:cs typeface="Times New Roman" pitchFamily="18" charset="0"/>
              </a:rPr>
              <a:t> </a:t>
            </a:r>
            <a:r>
              <a:rPr lang="kk-KZ" sz="1100" smtClean="0">
                <a:latin typeface="Times New Roman" pitchFamily="18" charset="0"/>
                <a:cs typeface="Times New Roman" pitchFamily="18" charset="0"/>
              </a:rPr>
              <a:t>Батыстан </a:t>
            </a:r>
            <a:r>
              <a:rPr lang="kk-KZ" sz="1100" dirty="0">
                <a:latin typeface="Times New Roman" pitchFamily="18" charset="0"/>
                <a:cs typeface="Times New Roman" pitchFamily="18" charset="0"/>
              </a:rPr>
              <a:t>жел соғады, күші 9-14 м/с. Ауа температурасы </a:t>
            </a:r>
            <a:r>
              <a:rPr lang="kk-KZ" sz="1100" dirty="0" smtClean="0">
                <a:latin typeface="Times New Roman" pitchFamily="18" charset="0"/>
                <a:cs typeface="Times New Roman" pitchFamily="18" charset="0"/>
              </a:rPr>
              <a:t>6-8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02 </a:t>
            </a:r>
            <a:r>
              <a:rPr lang="kk-KZ" sz="1100" dirty="0" smtClean="0">
                <a:solidFill>
                  <a:srgbClr val="000000"/>
                </a:solidFill>
                <a:latin typeface="Times New Roman" pitchFamily="18" charset="0"/>
                <a:cs typeface="Times New Roman" pitchFamily="18" charset="0"/>
              </a:rPr>
              <a:t>қыркүйекте,</a:t>
            </a:r>
            <a:r>
              <a:rPr lang="kk-KZ" sz="1100" dirty="0" smtClean="0">
                <a:solidFill>
                  <a:schemeClr val="tx1"/>
                </a:solidFill>
                <a:latin typeface="Times New Roman" pitchFamily="18" charset="0"/>
                <a:cs typeface="Times New Roman" pitchFamily="18" charset="0"/>
              </a:rPr>
              <a:t> 03 </a:t>
            </a:r>
            <a:r>
              <a:rPr lang="kk-KZ" sz="1100" dirty="0" smtClean="0">
                <a:solidFill>
                  <a:srgbClr val="000000"/>
                </a:solidFill>
                <a:latin typeface="Times New Roman" pitchFamily="18" charset="0"/>
                <a:cs typeface="Times New Roman" pitchFamily="18" charset="0"/>
              </a:rPr>
              <a:t>қыркүйекте</a:t>
            </a:r>
            <a:r>
              <a:rPr lang="kk-KZ" altLang="ru-RU"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/Е.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16927</TotalTime>
  <Words>545</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6819</cp:revision>
  <cp:lastPrinted>2021-07-01T03:56:27Z</cp:lastPrinted>
  <dcterms:created xsi:type="dcterms:W3CDTF">2018-03-27T06:03:00Z</dcterms:created>
  <dcterms:modified xsi:type="dcterms:W3CDTF">2025-09-01T08:10:43Z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