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403059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814579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3018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0,604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0,368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0,323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01 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02</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екпіні 15-20</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32-34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34246</TotalTime>
  <Words>568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6676</cp:revision>
  <cp:lastPrinted>2021-07-01T03:56:27Z</cp:lastPrinted>
  <dcterms:created xsi:type="dcterms:W3CDTF">2018-03-27T06:03:00Z</dcterms:created>
  <dcterms:modified xsi:type="dcterms:W3CDTF">2025-09-01T07:04:39Z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