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55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63600918"/>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a:t>
                      </a:r>
                      <a:r>
                        <a:rPr lang="" altLang="x-none" sz="1600" b="1" i="1" dirty="0" smtClean="0">
                          <a:solidFill>
                            <a:srgbClr val="002060"/>
                          </a:solidFill>
                          <a:latin typeface="Times New Roman" panose="02020603050405020304" pitchFamily="18" charset="0"/>
                          <a:cs typeface="Times New Roman" panose="02020603050405020304" pitchFamily="18" charset="0"/>
                        </a:rPr>
                        <a:t>4</a:t>
                      </a:r>
                      <a:r>
                        <a:rPr lang="ru-RU" altLang="x-none" sz="1600" b="1" i="1" dirty="0" smtClean="0">
                          <a:solidFill>
                            <a:srgbClr val="002060"/>
                          </a:solidFill>
                          <a:latin typeface="Times New Roman" panose="02020603050405020304" pitchFamily="18" charset="0"/>
                          <a:cs typeface="Times New Roman" panose="02020603050405020304" pitchFamily="18" charset="0"/>
                        </a:rPr>
                        <a:t>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15936"/>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kk-KZ" altLang="ru-RU" sz="1200" b="1" dirty="0" smtClean="0">
                <a:latin typeface="Times New Roman" panose="02020603050405020304" pitchFamily="18" charset="0"/>
                <a:cs typeface="Times New Roman" panose="02020603050405020304" pitchFamily="18" charset="0"/>
              </a:rPr>
              <a:t>қыркүйекке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найзағай. Жел </a:t>
            </a:r>
            <a:r>
              <a:rPr lang="kk-KZ" sz="1200" dirty="0" smtClean="0">
                <a:solidFill>
                  <a:prstClr val="black"/>
                </a:solidFill>
                <a:latin typeface="Times New Roman" pitchFamily="18" charset="0"/>
                <a:cs typeface="Times New Roman" pitchFamily="18" charset="0"/>
              </a:rPr>
              <a:t>солтүстік-батыстан, батыстан </a:t>
            </a:r>
            <a:r>
              <a:rPr lang="kk-KZ" sz="1200" dirty="0" smtClean="0">
                <a:solidFill>
                  <a:prstClr val="black"/>
                </a:solidFill>
                <a:latin typeface="Times New Roman" pitchFamily="18" charset="0"/>
                <a:cs typeface="Times New Roman" pitchFamily="18" charset="0"/>
              </a:rPr>
              <a:t>соғады, күші 7-12, </a:t>
            </a:r>
            <a:r>
              <a:rPr lang="kk-KZ" sz="1200" dirty="0" smtClean="0">
                <a:solidFill>
                  <a:prstClr val="black"/>
                </a:solidFill>
                <a:latin typeface="Times New Roman" pitchFamily="18" charset="0"/>
                <a:cs typeface="Times New Roman" pitchFamily="18" charset="0"/>
              </a:rPr>
              <a:t>екпіні </a:t>
            </a:r>
            <a:r>
              <a:rPr lang="kk-KZ" sz="1200" dirty="0" smtClean="0">
                <a:solidFill>
                  <a:prstClr val="black"/>
                </a:solidFill>
                <a:latin typeface="Times New Roman" pitchFamily="18" charset="0"/>
                <a:cs typeface="Times New Roman" pitchFamily="18" charset="0"/>
              </a:rPr>
              <a:t>15-20 м/с.</a:t>
            </a:r>
            <a:r>
              <a:rPr lang="kk-KZ" sz="1200" dirty="0" smtClean="0">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8-10,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13-15°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 altLang="ru-RU" sz="1200" b="1" dirty="0" smtClean="0">
              <a:latin typeface="Times New Roman" pitchFamily="18" charset="0"/>
              <a:cs typeface="Times New Roman" pitchFamily="18" charset="0"/>
            </a:endParaRPr>
          </a:p>
          <a:p>
            <a:pPr algn="ctr">
              <a:spcBef>
                <a:spcPts val="0"/>
              </a:spcBef>
              <a:defRPr/>
            </a:pPr>
            <a:endParaRPr lang="ru-RU" altLang="ru-RU" sz="5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03 </a:t>
            </a:r>
            <a:r>
              <a:rPr lang="ru-RU" altLang="ru-RU" sz="1200" b="1" dirty="0" err="1">
                <a:latin typeface="Times New Roman" pitchFamily="18" charset="0"/>
                <a:cs typeface="Times New Roman" pitchFamily="18" charset="0"/>
              </a:rPr>
              <a:t>қыркүйекке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02 </a:t>
            </a:r>
            <a:r>
              <a:rPr lang="ru-RU" altLang="ru-RU" sz="1200" b="1" dirty="0" err="1" smtClean="0">
                <a:latin typeface="Times New Roman" pitchFamily="18" charset="0"/>
                <a:cs typeface="Times New Roman" pitchFamily="18" charset="0"/>
              </a:rPr>
              <a:t>қыркүйек</a:t>
            </a:r>
            <a:r>
              <a:rPr lang="ru-RU"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03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күші 7-12 м/с</a:t>
            </a:r>
            <a:r>
              <a:rPr lang="kk-KZ" sz="1200" dirty="0">
                <a:solidFill>
                  <a:prstClr val="black"/>
                </a:solidFill>
                <a:latin typeface="Times New Roman" pitchFamily="18" charset="0"/>
                <a:cs typeface="Times New Roman" pitchFamily="18" charset="0"/>
              </a:rPr>
              <a:t>.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5</a:t>
            </a:r>
            <a:r>
              <a:rPr lang="kk-KZ" sz="1200" smtClean="0">
                <a:solidFill>
                  <a:prstClr val="black"/>
                </a:solidFill>
                <a:latin typeface="Times New Roman" pitchFamily="18" charset="0"/>
                <a:cs typeface="Times New Roman" pitchFamily="18" charset="0"/>
              </a:rPr>
              <a:t>-7°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08330" y="228645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1" name="TextBox 13"/>
          <p:cNvSpPr txBox="1"/>
          <p:nvPr/>
        </p:nvSpPr>
        <p:spPr>
          <a:xfrm>
            <a:off x="5005019" y="320042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0512808"/>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26315">
                  <a:extLst>
                    <a:ext uri="{9D8B030D-6E8A-4147-A177-3AD203B41FA5}">
                      <a16:colId xmlns="" xmlns:a16="http://schemas.microsoft.com/office/drawing/2014/main"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Абдрахманова Н.Е.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a:solidFill>
                  <a:srgbClr val="000000"/>
                </a:solidFill>
                <a:latin typeface="Times New Roman" panose="02020603050405020304" pitchFamily="18" charset="0"/>
                <a:cs typeface="Times New Roman" panose="02020603050405020304" pitchFamily="18" charset="0"/>
              </a:rPr>
              <a:t>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21576</TotalTime>
  <Words>644</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3797</cp:revision>
  <cp:lastPrinted>2021-07-01T03:56:27Z</cp:lastPrinted>
  <dcterms:created xsi:type="dcterms:W3CDTF">2018-03-27T06:03:00Z</dcterms:created>
  <dcterms:modified xsi:type="dcterms:W3CDTF">2025-09-01T08:20:54Z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