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0855389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07377472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0,028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02 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01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02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Аздаған </a:t>
            </a:r>
            <a:r>
              <a:rPr lang="kk-KZ" sz="1200" dirty="0">
                <a:latin typeface="Times New Roman"/>
                <a:ea typeface="Times New Roman"/>
              </a:rPr>
              <a:t>бұлтты, жауын-шашынсыз. Оңтүстік-шығыстан, оңтүстіктен жел соғады, күші түнде 2-7, күндіз 9-14 м/с. Ауа температурасы түнде 20-22 жылы, күндіз 33-35 градус қатты ыстық.</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02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03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dirty="0" smtClean="0">
                <a:latin typeface="Times New Roman"/>
                <a:ea typeface="Times New Roman"/>
              </a:rPr>
              <a:t>Көшпелі бұлтты, </a:t>
            </a:r>
            <a:r>
              <a:rPr lang="kk-KZ" sz="1200" dirty="0" smtClean="0">
                <a:latin typeface="Times New Roman"/>
                <a:ea typeface="Times New Roman"/>
              </a:rPr>
              <a:t>жауын-шашынсыз. </a:t>
            </a:r>
            <a:r>
              <a:rPr lang="kk-KZ" sz="1200" kern="1400" dirty="0" smtClean="0">
                <a:latin typeface="Times New Roman"/>
                <a:ea typeface="Times New Roman"/>
              </a:rPr>
              <a:t>Оңтүстік-шығыстан, оңтүстіктен </a:t>
            </a:r>
            <a:r>
              <a:rPr lang="kk-KZ" sz="1200" kern="1400" dirty="0" smtClean="0">
                <a:latin typeface="Times New Roman"/>
                <a:ea typeface="Times New Roman"/>
              </a:rPr>
              <a:t>жел соғады, күші 2-7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22-24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29526</TotalTime>
  <Words>582</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4886</cp:revision>
  <cp:lastPrinted>2023-02-06T06:57:51Z</cp:lastPrinted>
  <dcterms:created xsi:type="dcterms:W3CDTF">2018-03-27T06:03:00Z</dcterms:created>
  <dcterms:modified xsi:type="dcterms:W3CDTF">2025-09-01T06:39:32Z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