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4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5056056"/>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03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02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03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Жел солтүстік-шығыстан оңтүстік-шығысқа ауысады, күші 2-7 м/с. Ауа температурасы түнде 9-11, күндіз 23-25 градус жылы</a:t>
            </a:r>
            <a:r>
              <a:rPr lang="kk-KZ" altLang="ru-RU" sz="1200" dirty="0" smtClean="0">
                <a:latin typeface="Times New Roman" panose="02020603050405020304" pitchFamily="18" charset="0"/>
                <a:cs typeface="Times New Roman" panose="02020603050405020304" pitchFamily="18" charset="0"/>
              </a:rPr>
              <a:t>. </a:t>
            </a:r>
          </a:p>
          <a:p>
            <a:pPr algn="just"/>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150" b="1" dirty="0" smtClean="0">
                <a:latin typeface="Times New Roman" panose="02020603050405020304" pitchFamily="18" charset="0"/>
                <a:cs typeface="Times New Roman" panose="02020603050405020304" pitchFamily="18" charset="0"/>
              </a:rPr>
              <a:t>04 </a:t>
            </a:r>
            <a:r>
              <a:rPr lang="ru-RU" altLang="ru-RU" sz="1150" b="1" dirty="0" err="1" smtClean="0">
                <a:latin typeface="Times New Roman" panose="02020603050405020304" pitchFamily="18" charset="0"/>
                <a:cs typeface="Times New Roman" panose="02020603050405020304" pitchFamily="18" charset="0"/>
              </a:rPr>
              <a:t>қыркүйекке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03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04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8-10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8529617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Жайнакова З.Ж</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25192</TotalTime>
  <Words>511</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4794</cp:revision>
  <cp:lastPrinted>2021-07-01T07:38:07Z</cp:lastPrinted>
  <dcterms:created xsi:type="dcterms:W3CDTF">2018-03-27T06:03:00Z</dcterms:created>
  <dcterms:modified xsi:type="dcterms:W3CDTF">2025-09-02T07:29:46Z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