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79950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245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316689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03</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latin typeface="Times New Roman" panose="02020603050405020304" pitchFamily="18" charset="0"/>
                <a:cs typeface="Times New Roman" panose="02020603050405020304" pitchFamily="18" charset="0"/>
              </a:rPr>
              <a:t>03</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34273</TotalTime>
  <Words>564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6682</cp:revision>
  <cp:lastPrinted>2021-07-01T03:56:27Z</cp:lastPrinted>
  <dcterms:created xsi:type="dcterms:W3CDTF">2018-03-27T06:03:00Z</dcterms:created>
  <dcterms:modified xsi:type="dcterms:W3CDTF">2025-09-02T06:45:08Z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