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380800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02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432617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870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03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02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03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жаңбыр, күндіз найзағай. С</a:t>
            </a:r>
            <a:r>
              <a:rPr lang="ru-KZ" sz="1100" dirty="0" err="1">
                <a:latin typeface="Times New Roman" panose="02020603050405020304" pitchFamily="18" charset="0"/>
                <a:cs typeface="Times New Roman" panose="02020603050405020304" pitchFamily="18" charset="0"/>
              </a:rPr>
              <a:t>олтүстік</a:t>
            </a:r>
            <a:r>
              <a:rPr lang="ru-KZ"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батыстан 9-14, күндіз екпіні 15-20 м/с. Ауа температурасы түнде 9-11, күндіз 18-20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solidFill>
                  <a:prstClr val="black"/>
                </a:solidFill>
                <a:latin typeface="Times New Roman" panose="02020603050405020304" pitchFamily="18" charset="0"/>
                <a:cs typeface="Times New Roman" panose="02020603050405020304" pitchFamily="18" charset="0"/>
              </a:rPr>
              <a:t>04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03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04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a:t>
            </a:r>
            <a:r>
              <a:rPr lang="ru-KZ" sz="1100" dirty="0" err="1">
                <a:latin typeface="Times New Roman" panose="02020603050405020304" pitchFamily="18" charset="0"/>
                <a:cs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жел соғады, күші 9-14 м/с. Ауа температурасы 12-14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03</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04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45307</TotalTime>
  <Words>608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6756</cp:revision>
  <cp:lastPrinted>2025-07-15T07:11:11Z</cp:lastPrinted>
  <dcterms:created xsi:type="dcterms:W3CDTF">2018-03-27T06:03:00Z</dcterms:created>
  <dcterms:modified xsi:type="dcterms:W3CDTF">2025-09-02T06:54:55Z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