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674959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03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солтүстік-батыстан оңтүстік-батысқа ауысады, күші 2-7 м/с. Ауа температурасы түнде 9-11 градус жылы,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645324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27219</TotalTime>
  <Words>555</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4925</cp:revision>
  <cp:lastPrinted>2021-07-01T07:38:07Z</cp:lastPrinted>
  <dcterms:created xsi:type="dcterms:W3CDTF">2018-03-27T06:03:00Z</dcterms:created>
  <dcterms:modified xsi:type="dcterms:W3CDTF">2025-09-02T07:27:30Z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